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b7cf301b564778" /><Relationship Type="http://schemas.openxmlformats.org/officeDocument/2006/relationships/extended-properties" Target="/docProps/app.xml" Id="Rc06ee2987c6c4595" /><Relationship Type="http://schemas.openxmlformats.org/officeDocument/2006/relationships/officeDocument" Target="/ppt/presentation.xml" Id="R749221d281a34c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56e1538a304f31"/>
  </p:sldMasterIdLst>
  <p:notesMasterIdLst>
    <p:notesMasterId xmlns:r="http://schemas.openxmlformats.org/officeDocument/2006/relationships" r:id="Re9c2ae7e549b470c"/>
  </p:notesMasterIdLst>
  <p:sldIdLst>
    <p:sldId xmlns:r="http://schemas.openxmlformats.org/officeDocument/2006/relationships" id="256" r:id="R3743d1b80f724dbf"/>
    <p:sldId xmlns:r="http://schemas.openxmlformats.org/officeDocument/2006/relationships" id="257" r:id="Re3db1377a0ae46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0c207fb7e94d5f" /><Relationship Type="http://schemas.openxmlformats.org/officeDocument/2006/relationships/slideMaster" Target="/ppt/slideMasters/slideMaster1.xml" Id="Rad56e1538a304f31" /><Relationship Type="http://schemas.openxmlformats.org/officeDocument/2006/relationships/notesMaster" Target="/ppt/notesMasters/notesMaster1.xml" Id="Re9c2ae7e549b470c" /><Relationship Type="http://schemas.openxmlformats.org/officeDocument/2006/relationships/presProps" Target="/ppt/presProps.xml" Id="Rd4dfcf501dca4c12" /><Relationship Type="http://schemas.openxmlformats.org/officeDocument/2006/relationships/tableStyles" Target="/ppt/tableStyles.xml" Id="R959b12fbe07d405b" /><Relationship Type="http://schemas.openxmlformats.org/officeDocument/2006/relationships/slide" Target="/ppt/slides/slide1.xml" Id="R3743d1b80f724dbf" /><Relationship Type="http://schemas.openxmlformats.org/officeDocument/2006/relationships/slide" Target="/ppt/slides/slide2.xml" Id="Re3db1377a0ae46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8df788ab3340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c15537b2a04552" /><Relationship Type="http://schemas.openxmlformats.org/officeDocument/2006/relationships/notesMaster" Target="/ppt/notesMasters/notesMaster1.xml" Id="R8f86fb5a13904f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43ea0769b94be0" /><Relationship Type="http://schemas.openxmlformats.org/officeDocument/2006/relationships/notesMaster" Target="/ppt/notesMasters/notesMaster1.xml" Id="Rf74bdcbb820945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판매용 편집 템플릿입니다. 가상 브랜드·서비스·수치이며 실제 운영 성과를 뜻하지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판매용 편집 템플릿입니다. 가상 브랜드·서비스·수치이며 실제 운영 성과를 뜻하지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96e91749194f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495edc462b4f8d" /><Relationship Type="http://schemas.openxmlformats.org/officeDocument/2006/relationships/slideLayout" Target="/ppt/slideLayouts/slideLayout1.xml" Id="R20ec9a738dec435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ec9a738dec435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155720e91143fb" /><Relationship Type="http://schemas.openxmlformats.org/officeDocument/2006/relationships/image" Target="/ppt/media/image.png" Id="R97dc7a0c4bd9459e" /><Relationship Type="http://schemas.openxmlformats.org/officeDocument/2006/relationships/notesSlide" Target="/ppt/notesSlides/notesSlide1.xml" Id="Re9bc5017e78d495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f08966284d486f" /><Relationship Type="http://schemas.openxmlformats.org/officeDocument/2006/relationships/image" Target="/ppt/media/image2.png" Id="Rf4dda314d8d4492a" /><Relationship Type="http://schemas.openxmlformats.org/officeDocument/2006/relationships/notesSlide" Target="/ppt/notesSlides/notesSlide2.xml" Id="R60bf621c6c0741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EB9C0C-FA3C-42E0-B432-93F38EBF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3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72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2D5175-D89E-4715-B0EB-47D5688E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65E40"/>
                </a:solidFill>
                <a:latin typeface="Noto Sans KR"/>
                <a:ea typeface="Noto Sans KR"/>
                <a:cs typeface="Noto Sans KR"/>
              </a:defRPr>
            </a:pPr>
            <a:r>
              <a:rPr sz="1275" b="1">
                <a:solidFill>
                  <a:srgbClr val="465E40"/>
                </a:solidFill>
                <a:latin typeface="Noto Sans KR"/>
                <a:ea typeface="Noto Sans KR"/>
                <a:cs typeface="Noto Sans KR"/>
              </a:rPr>
              <a:t>EDIBOOKS  ·  무료 편집 연습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5655C0-9B9C-4DD7-A45C-CC1BA5036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39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272724"/>
                </a:solidFill>
                <a:latin typeface="Noto Sans KR"/>
                <a:ea typeface="Noto Sans KR"/>
                <a:cs typeface="Noto Sans KR"/>
              </a:defRPr>
            </a:pPr>
            <a:r>
              <a:rPr sz="2700" b="1">
                <a:solidFill>
                  <a:srgbClr val="272724"/>
                </a:solidFill>
                <a:latin typeface="Noto Sans KR"/>
                <a:ea typeface="Noto Sans KR"/>
                <a:cs typeface="Noto Sans KR"/>
              </a:rPr>
              <a:t>문구와 표를 직접 바꿔보세요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FD4383-732C-4975-9001-081E68874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72724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72724"/>
                </a:solidFill>
                <a:latin typeface="Noto Sans KR"/>
                <a:ea typeface="Noto Sans KR"/>
                <a:cs typeface="Noto Sans KR"/>
              </a:rPr>
              <a:t>제품명·설명·숫자를 눌러 바꾸면 실제 판매 파일의 편집 방식을 확인할 수 있습니다.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B1ABB-29BD-4EB2-9856-8C588A7A0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287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8645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645F"/>
                </a:solidFill>
                <a:latin typeface="Noto Sans KR"/>
                <a:ea typeface="Noto Sans KR"/>
                <a:cs typeface="Noto Sans KR"/>
              </a:rPr>
              <a:t>SAMPLE  ·  구성·수치는 가상 예시입니다. 실제 자료로 바꿔 사용하세요.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E184E-5688-480D-9188-D95C52B6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28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272724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72724"/>
                </a:solidFill>
                <a:latin typeface="Noto Sans KR"/>
                <a:ea typeface="Noto Sans KR"/>
                <a:cs typeface="Noto Sans K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A65BE1-44F3-46CB-BCA4-7265A3FE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3619500" cy="307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3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77D4A-88E9-429C-869B-FBDDF4C2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575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272724"/>
                </a:solidFill>
                <a:latin typeface="Noto Sans KR"/>
                <a:ea typeface="Noto Sans KR"/>
                <a:cs typeface="Noto Sans KR"/>
              </a:defRPr>
            </a:pPr>
            <a:r>
              <a:rPr sz="2475" b="1">
                <a:solidFill>
                  <a:srgbClr val="272724"/>
                </a:solidFill>
                <a:latin typeface="Noto Sans KR"/>
                <a:ea typeface="Noto Sans KR"/>
                <a:cs typeface="Noto Sans KR"/>
              </a:rPr>
              <a:t>DAY DRIVE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dc7a0c4bd9459e"/>
          <a:stretch xmlns:a="http://schemas.openxmlformats.org/drawingml/2006/main"/>
        </p:blipFill>
        <p:spPr>
          <a:xfrm xmlns:a="http://schemas.openxmlformats.org/drawingml/2006/main">
            <a:off x="800100" y="3589250"/>
            <a:ext cx="3238500" cy="1822625"/>
          </a:xfrm>
          <a:prstGeom xmlns:a="http://schemas.openxmlformats.org/drawingml/2006/main" prst="rect">
            <a:avLst/>
          </a:prstGeom>
        </p:spPr>
      </p:pic>
      <p:graphicFrame>
        <p:nvGraphicFramePr>
          <p:cNvPr id="20" name=""/>
          <p:cNvGraphicFramePr/>
          <p:nvPr/>
        </p:nvGraphicFramePr>
        <p:xfrm>
          <a:off xmlns:a="http://schemas.openxmlformats.org/drawingml/2006/main" x="4572000" y="2600325"/>
          <a:ext xmlns:a="http://schemas.openxmlformats.org/drawingml/2006/main" cx="7010400" cy="30765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03714"/>
                <a:gridCol w="4506686"/>
              </a:tblGrid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항목</a:t>
                      </a:r>
                    </a:p>
                  </a:txBody>
                  <a:tcPr marL="152400" marR="152400" marT="114300" marB="95250" anchor="ctr">
                    <a:solidFill>
                      <a:srgbClr val="272724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입력 예시</a:t>
                      </a:r>
                    </a:p>
                  </a:txBody>
                  <a:tcPr marL="152400" marR="152400" marT="114300" marB="95250" anchor="ctr">
                    <a:solidFill>
                      <a:srgbClr val="272724"/>
                    </a:solidFill>
                  </a:tcPr>
                </a:tc>
              </a:tr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제품명</a:t>
                      </a:r>
                    </a:p>
                  </a:txBody>
                  <a:tcPr marL="152400" marR="1524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DAY DRIVE</a:t>
                      </a:r>
                    </a:p>
                  </a:txBody>
                  <a:tcPr marL="152400" marR="152400" marT="114300" marB="95250" anchor="ctr">
                    <a:solidFill>
                      <a:srgbClr val="FFFFFF"/>
                    </a:solidFill>
                  </a:tcPr>
                </a:tc>
              </a:tr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구성</a:t>
                      </a:r>
                    </a:p>
                  </a:txBody>
                  <a:tcPr marL="152400" marR="152400" marT="114300" marB="95250" anchor="ctr">
                    <a:solidFill>
                      <a:srgbClr val="F2F3EC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1박스 · 6개</a:t>
                      </a:r>
                    </a:p>
                  </a:txBody>
                  <a:tcPr marL="152400" marR="152400" marT="114300" marB="95250" anchor="ctr">
                    <a:solidFill>
                      <a:srgbClr val="F2F3EC"/>
                    </a:solidFill>
                  </a:tcPr>
                </a:tc>
              </a:tr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납품 가격</a:t>
                      </a:r>
                    </a:p>
                  </a:txBody>
                  <a:tcPr marL="152400" marR="1524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24,000원</a:t>
                      </a:r>
                    </a:p>
                  </a:txBody>
                  <a:tcPr marL="152400" marR="152400" marT="114300" marB="95250" anchor="ctr">
                    <a:solidFill>
                      <a:srgbClr val="FFFFFF"/>
                    </a:solidFill>
                  </a:tcPr>
                </a:tc>
              </a:tr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최소 주문</a:t>
                      </a:r>
                    </a:p>
                  </a:txBody>
                  <a:tcPr marL="152400" marR="152400" marT="114300" marB="95250" anchor="ctr">
                    <a:solidFill>
                      <a:srgbClr val="F2F3EC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10박스</a:t>
                      </a:r>
                    </a:p>
                  </a:txBody>
                  <a:tcPr marL="152400" marR="152400" marT="114300" marB="95250" anchor="ctr">
                    <a:solidFill>
                      <a:srgbClr val="F2F3E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9956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01E88B-4DB8-4653-8DB4-395E0747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3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7272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9019D-159E-41E8-9FCD-BE88B09F3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65E40"/>
                </a:solidFill>
                <a:latin typeface="Noto Sans KR"/>
                <a:ea typeface="Noto Sans KR"/>
                <a:cs typeface="Noto Sans KR"/>
              </a:defRPr>
            </a:pPr>
            <a:r>
              <a:rPr sz="1275" b="1">
                <a:solidFill>
                  <a:srgbClr val="465E40"/>
                </a:solidFill>
                <a:latin typeface="Noto Sans KR"/>
                <a:ea typeface="Noto Sans KR"/>
                <a:cs typeface="Noto Sans KR"/>
              </a:rPr>
              <a:t>EDIBOOKS  ·  편집 후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6D4627-FAC2-4FA7-AC40-06A36086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239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272724"/>
                </a:solidFill>
                <a:latin typeface="Noto Sans KR"/>
                <a:ea typeface="Noto Sans KR"/>
                <a:cs typeface="Noto Sans KR"/>
              </a:defRPr>
            </a:pPr>
            <a:r>
              <a:rPr sz="2700" b="1">
                <a:solidFill>
                  <a:srgbClr val="272724"/>
                </a:solidFill>
                <a:latin typeface="Noto Sans KR"/>
                <a:ea typeface="Noto Sans KR"/>
                <a:cs typeface="Noto Sans KR"/>
              </a:rPr>
              <a:t>제품명과 사진, 표를 바꾼 예시입니다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3E0A6F-8BA2-4DC4-934D-7A28DF9B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72724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272724"/>
                </a:solidFill>
                <a:latin typeface="Noto Sans KR"/>
                <a:ea typeface="Noto Sans KR"/>
                <a:cs typeface="Noto Sans KR"/>
              </a:rPr>
              <a:t>같은 배치에서 제품명·사진·구성·가격을 바꿨습니다. 모든 상품과 금액은 가상 예시입니다.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78A49C-AF5E-4BD5-A25E-CD7A5FA5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287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8645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8645F"/>
                </a:solidFill>
                <a:latin typeface="Noto Sans KR"/>
                <a:ea typeface="Noto Sans KR"/>
                <a:cs typeface="Noto Sans KR"/>
              </a:rPr>
              <a:t>SAMPLE  ·  구성·수치는 가상 예시입니다. 실제 자료로 바꿔 사용하세요.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D2FC45-F675-49F5-BA73-6C059ABA4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28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272724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72724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A6AE13-2545-473C-89E6-2E7FF83CA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3619500" cy="307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3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F4561A-FC4C-4058-9367-83884A0D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575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72724"/>
                </a:solidFill>
                <a:latin typeface="Noto Sans KR"/>
                <a:ea typeface="Noto Sans KR"/>
                <a:cs typeface="Noto Sans KR"/>
              </a:defRPr>
            </a:pPr>
            <a:r>
              <a:rPr sz="2175" b="1">
                <a:solidFill>
                  <a:srgbClr val="272724"/>
                </a:solidFill>
                <a:latin typeface="Noto Sans KR"/>
                <a:ea typeface="Noto Sans KR"/>
                <a:cs typeface="Noto Sans KR"/>
              </a:rPr>
              <a:t>GRAIN BALANCE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dda314d8d4492a"/>
          <a:stretch xmlns:a="http://schemas.openxmlformats.org/drawingml/2006/main"/>
        </p:blipFill>
        <p:spPr>
          <a:xfrm xmlns:a="http://schemas.openxmlformats.org/drawingml/2006/main">
            <a:off x="800100" y="3589250"/>
            <a:ext cx="3238500" cy="1822625"/>
          </a:xfrm>
          <a:prstGeom xmlns:a="http://schemas.openxmlformats.org/drawingml/2006/main" prst="rect">
            <a:avLst/>
          </a:prstGeom>
        </p:spPr>
      </p:pic>
      <p:graphicFrame>
        <p:nvGraphicFramePr>
          <p:cNvPr id="20" name=""/>
          <p:cNvGraphicFramePr/>
          <p:nvPr/>
        </p:nvGraphicFramePr>
        <p:xfrm>
          <a:off xmlns:a="http://schemas.openxmlformats.org/drawingml/2006/main" x="4572000" y="2600325"/>
          <a:ext xmlns:a="http://schemas.openxmlformats.org/drawingml/2006/main" cx="7010400" cy="30765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03714"/>
                <a:gridCol w="4506686"/>
              </a:tblGrid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항목</a:t>
                      </a:r>
                    </a:p>
                  </a:txBody>
                  <a:tcPr marL="152400" marR="152400" marT="114300" marB="95250" anchor="ctr">
                    <a:solidFill>
                      <a:srgbClr val="272724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입력 예시</a:t>
                      </a:r>
                    </a:p>
                  </a:txBody>
                  <a:tcPr marL="152400" marR="152400" marT="114300" marB="95250" anchor="ctr">
                    <a:solidFill>
                      <a:srgbClr val="272724"/>
                    </a:solidFill>
                  </a:tcPr>
                </a:tc>
              </a:tr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제품명</a:t>
                      </a:r>
                    </a:p>
                  </a:txBody>
                  <a:tcPr marL="152400" marR="1524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GRAIN BALANCE</a:t>
                      </a:r>
                    </a:p>
                  </a:txBody>
                  <a:tcPr marL="152400" marR="152400" marT="114300" marB="95250" anchor="ctr">
                    <a:solidFill>
                      <a:srgbClr val="FFFFFF"/>
                    </a:solidFill>
                  </a:tcPr>
                </a:tc>
              </a:tr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구성</a:t>
                      </a:r>
                    </a:p>
                  </a:txBody>
                  <a:tcPr marL="152400" marR="152400" marT="114300" marB="95250" anchor="ctr">
                    <a:solidFill>
                      <a:srgbClr val="F2F3EC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1박스 · 10개</a:t>
                      </a:r>
                    </a:p>
                  </a:txBody>
                  <a:tcPr marL="152400" marR="152400" marT="114300" marB="95250" anchor="ctr">
                    <a:solidFill>
                      <a:srgbClr val="F2F3EC"/>
                    </a:solidFill>
                  </a:tcPr>
                </a:tc>
              </a:tr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납품 가격</a:t>
                      </a:r>
                    </a:p>
                  </a:txBody>
                  <a:tcPr marL="152400" marR="152400" marT="11430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28,000원</a:t>
                      </a:r>
                    </a:p>
                  </a:txBody>
                  <a:tcPr marL="152400" marR="152400" marT="114300" marB="95250" anchor="ctr">
                    <a:solidFill>
                      <a:srgbClr val="FFFFFF"/>
                    </a:solidFill>
                  </a:tcPr>
                </a:tc>
              </a:tr>
              <a:tr h="615315"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최소 주문</a:t>
                      </a:r>
                    </a:p>
                  </a:txBody>
                  <a:tcPr marL="152400" marR="152400" marT="114300" marB="95250" anchor="ctr">
                    <a:solidFill>
                      <a:srgbClr val="F2F3EC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72724"/>
                          </a:solidFill>
                          <a:latin typeface="Noto Sans KR"/>
                          <a:ea typeface="Noto Sans KR"/>
                          <a:cs typeface="Noto Sans KR"/>
                        </a:rPr>
                        <a:t>20박스</a:t>
                      </a:r>
                    </a:p>
                  </a:txBody>
                  <a:tcPr marL="152400" marR="152400" marT="114300" marB="95250" anchor="ctr">
                    <a:solidFill>
                      <a:srgbClr val="F2F3E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35893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2026-09-06T13:51:11.7390000Z</dcterms:created>
  <dcterms:modified xsi:type="dcterms:W3CDTF">2026-09-06T13:51:11.7390000Z</dcterms:modified>
</coreProperties>
</file>